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6" r:id="rId2"/>
    <p:sldId id="279" r:id="rId3"/>
    <p:sldId id="284" r:id="rId4"/>
    <p:sldId id="319" r:id="rId5"/>
    <p:sldId id="320" r:id="rId6"/>
    <p:sldId id="321" r:id="rId7"/>
    <p:sldId id="318" r:id="rId8"/>
    <p:sldId id="322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20/End%20to%20End%20ALV%20with%20IDA%20Scenario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20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S/4HANA End to End PoC of ALV IDA ( Integrated Data Access </a:t>
            </a:r>
            <a:r>
              <a:rPr lang="en-US" sz="1800" dirty="0" smtClean="0">
                <a:solidFill>
                  <a:schemeClr val="bg1"/>
                </a:solidFill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Implementing ALV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ALV IDA ( Integrated  Data Access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909" y="3490626"/>
            <a:ext cx="117049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Overview.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ALV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with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IDA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(SAP List Viewer with Integrated Data Access) helps tables that contain very large quantities of data to be displayed on the UI. ... It uses the in-memory database, such as SAP HANA, without having to switch to a new programming environment.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261764" y="1005924"/>
            <a:ext cx="11545200" cy="21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ALV with IDA Introduction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8" y="1254063"/>
            <a:ext cx="11847619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173604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Implementing ALV IDA Integrated Data Access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81" y="1288474"/>
            <a:ext cx="9209524" cy="5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50,221 Progress Report Illustrations &amp;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1781051"/>
            <a:ext cx="7069423" cy="47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6100" y="925209"/>
            <a:ext cx="4521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S/4HANA End to End PoC of ALV </a:t>
            </a:r>
            <a:r>
              <a:rPr lang="en-US" sz="2000" dirty="0" smtClean="0">
                <a:hlinkClick r:id="rId4"/>
              </a:rPr>
              <a:t>IDA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7055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9274</TotalTime>
  <Words>188</Words>
  <Application>Microsoft Office PowerPoint</Application>
  <PresentationFormat>Custom</PresentationFormat>
  <Paragraphs>50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20</vt:lpstr>
      <vt:lpstr>End to End ALV IDA ( Integrated  Data Access )</vt:lpstr>
      <vt:lpstr>ALV with IDA Introduction</vt:lpstr>
      <vt:lpstr>Implementing ALV IDA Integrated Data Access  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262</cp:revision>
  <dcterms:created xsi:type="dcterms:W3CDTF">2013-09-12T13:05:01Z</dcterms:created>
  <dcterms:modified xsi:type="dcterms:W3CDTF">2021-09-08T09:20:55Z</dcterms:modified>
</cp:coreProperties>
</file>